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716000" cy="13716000"/>
  <p:notesSz cx="6858000" cy="9144000"/>
  <p:defaultTextStyle>
    <a:defPPr>
      <a:defRPr lang="es-ES"/>
    </a:defPPr>
    <a:lvl1pPr marL="0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1pPr>
    <a:lvl2pPr marL="658368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2pPr>
    <a:lvl3pPr marL="1316736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3pPr>
    <a:lvl4pPr marL="1975104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4pPr>
    <a:lvl5pPr marL="2633472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5pPr>
    <a:lvl6pPr marL="3291840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6pPr>
    <a:lvl7pPr marL="3950208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7pPr>
    <a:lvl8pPr marL="4608576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8pPr>
    <a:lvl9pPr marL="5266944" algn="l" defTabSz="1316736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62" d="100"/>
          <a:sy n="62" d="100"/>
        </p:scale>
        <p:origin x="15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29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381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55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18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798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05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73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77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334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79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209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384F1-721A-A84B-98C3-FCDD3C3C25EF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84E80-F836-5846-999C-D64D9D64F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007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1CF909F-FB63-6846-937C-D0D48756D5F3}"/>
              </a:ext>
            </a:extLst>
          </p:cNvPr>
          <p:cNvSpPr txBox="1"/>
          <p:nvPr/>
        </p:nvSpPr>
        <p:spPr>
          <a:xfrm>
            <a:off x="1266702" y="9057905"/>
            <a:ext cx="10889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rgbClr val="0036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 de </a:t>
            </a:r>
            <a:r>
              <a:rPr lang="es-ES" sz="4400" b="1" dirty="0" err="1">
                <a:solidFill>
                  <a:srgbClr val="0036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l’ajuntament</a:t>
            </a:r>
            <a:r>
              <a:rPr lang="es-ES" sz="4400" b="1" dirty="0">
                <a:solidFill>
                  <a:srgbClr val="0036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editable</a:t>
            </a:r>
          </a:p>
        </p:txBody>
      </p:sp>
    </p:spTree>
    <p:extLst>
      <p:ext uri="{BB962C8B-B14F-4D97-AF65-F5344CB8AC3E}">
        <p14:creationId xmlns:p14="http://schemas.microsoft.com/office/powerpoint/2010/main" val="4174857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</Words>
  <Application>Microsoft Macintosh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</cp:revision>
  <dcterms:created xsi:type="dcterms:W3CDTF">2023-03-21T16:09:29Z</dcterms:created>
  <dcterms:modified xsi:type="dcterms:W3CDTF">2023-03-21T16:20:38Z</dcterms:modified>
</cp:coreProperties>
</file>