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0318413" cy="11430000"/>
  <p:notesSz cx="6858000" cy="9144000"/>
  <p:defaultTextStyle>
    <a:defPPr>
      <a:defRPr lang="es-ES"/>
    </a:defPPr>
    <a:lvl1pPr marL="0" algn="l" defTabSz="1523848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761924" algn="l" defTabSz="1523848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1523848" algn="l" defTabSz="1523848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2285771" algn="l" defTabSz="1523848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3047695" algn="l" defTabSz="1523848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3809619" algn="l" defTabSz="1523848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4571543" algn="l" defTabSz="1523848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5333467" algn="l" defTabSz="1523848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6095390" algn="l" defTabSz="1523848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6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62" d="100"/>
          <a:sy n="62" d="100"/>
        </p:scale>
        <p:origin x="264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9802" y="1870605"/>
            <a:ext cx="15238810" cy="3979333"/>
          </a:xfrm>
        </p:spPr>
        <p:txBody>
          <a:bodyPr anchor="b"/>
          <a:lstStyle>
            <a:lvl1pPr algn="ctr">
              <a:defRPr sz="99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9802" y="6003397"/>
            <a:ext cx="15238810" cy="2759603"/>
          </a:xfrm>
        </p:spPr>
        <p:txBody>
          <a:bodyPr/>
          <a:lstStyle>
            <a:lvl1pPr marL="0" indent="0" algn="ctr">
              <a:buNone/>
              <a:defRPr sz="4000"/>
            </a:lvl1pPr>
            <a:lvl2pPr marL="761924" indent="0" algn="ctr">
              <a:buNone/>
              <a:defRPr sz="3333"/>
            </a:lvl2pPr>
            <a:lvl3pPr marL="1523848" indent="0" algn="ctr">
              <a:buNone/>
              <a:defRPr sz="3000"/>
            </a:lvl3pPr>
            <a:lvl4pPr marL="2285771" indent="0" algn="ctr">
              <a:buNone/>
              <a:defRPr sz="2666"/>
            </a:lvl4pPr>
            <a:lvl5pPr marL="3047695" indent="0" algn="ctr">
              <a:buNone/>
              <a:defRPr sz="2666"/>
            </a:lvl5pPr>
            <a:lvl6pPr marL="3809619" indent="0" algn="ctr">
              <a:buNone/>
              <a:defRPr sz="2666"/>
            </a:lvl6pPr>
            <a:lvl7pPr marL="4571543" indent="0" algn="ctr">
              <a:buNone/>
              <a:defRPr sz="2666"/>
            </a:lvl7pPr>
            <a:lvl8pPr marL="5333467" indent="0" algn="ctr">
              <a:buNone/>
              <a:defRPr sz="2666"/>
            </a:lvl8pPr>
            <a:lvl9pPr marL="6095390" indent="0" algn="ctr">
              <a:buNone/>
              <a:defRPr sz="2666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DF08-8DD1-1042-9A0B-EBC2A4F16AEE}" type="datetimeFigureOut">
              <a:rPr lang="es-ES" smtClean="0"/>
              <a:t>21/3/23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B79A-BE9F-6C4C-BD12-3F917C156C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0785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DF08-8DD1-1042-9A0B-EBC2A4F16AEE}" type="datetimeFigureOut">
              <a:rPr lang="es-ES" smtClean="0"/>
              <a:t>21/3/23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B79A-BE9F-6C4C-BD12-3F917C156C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844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0364" y="608542"/>
            <a:ext cx="4381158" cy="968639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6891" y="608542"/>
            <a:ext cx="12889493" cy="9686397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DF08-8DD1-1042-9A0B-EBC2A4F16AEE}" type="datetimeFigureOut">
              <a:rPr lang="es-ES" smtClean="0"/>
              <a:t>21/3/23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B79A-BE9F-6C4C-BD12-3F917C156C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4927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DF08-8DD1-1042-9A0B-EBC2A4F16AEE}" type="datetimeFigureOut">
              <a:rPr lang="es-ES" smtClean="0"/>
              <a:t>21/3/23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B79A-BE9F-6C4C-BD12-3F917C156C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466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308" y="2849564"/>
            <a:ext cx="17524631" cy="4754562"/>
          </a:xfrm>
        </p:spPr>
        <p:txBody>
          <a:bodyPr anchor="b"/>
          <a:lstStyle>
            <a:lvl1pPr>
              <a:defRPr sz="99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308" y="7649106"/>
            <a:ext cx="17524631" cy="2500312"/>
          </a:xfrm>
        </p:spPr>
        <p:txBody>
          <a:bodyPr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761924" indent="0">
              <a:buNone/>
              <a:defRPr sz="3333">
                <a:solidFill>
                  <a:schemeClr val="tx1">
                    <a:tint val="75000"/>
                  </a:schemeClr>
                </a:solidFill>
              </a:defRPr>
            </a:lvl2pPr>
            <a:lvl3pPr marL="1523848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3pPr>
            <a:lvl4pPr marL="2285771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4pPr>
            <a:lvl5pPr marL="3047695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5pPr>
            <a:lvl6pPr marL="3809619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6pPr>
            <a:lvl7pPr marL="4571543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7pPr>
            <a:lvl8pPr marL="5333467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8pPr>
            <a:lvl9pPr marL="6095390" indent="0">
              <a:buNone/>
              <a:defRPr sz="26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DF08-8DD1-1042-9A0B-EBC2A4F16AEE}" type="datetimeFigureOut">
              <a:rPr lang="es-ES" smtClean="0"/>
              <a:t>21/3/23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B79A-BE9F-6C4C-BD12-3F917C156C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5434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6891" y="3042708"/>
            <a:ext cx="8635326" cy="7252230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6196" y="3042708"/>
            <a:ext cx="8635326" cy="7252230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DF08-8DD1-1042-9A0B-EBC2A4F16AEE}" type="datetimeFigureOut">
              <a:rPr lang="es-ES" smtClean="0"/>
              <a:t>21/3/23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B79A-BE9F-6C4C-BD12-3F917C156C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327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608542"/>
            <a:ext cx="17524631" cy="22092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538" y="2801938"/>
            <a:ext cx="8595640" cy="1373187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61924" indent="0">
              <a:buNone/>
              <a:defRPr sz="3333" b="1"/>
            </a:lvl2pPr>
            <a:lvl3pPr marL="1523848" indent="0">
              <a:buNone/>
              <a:defRPr sz="3000" b="1"/>
            </a:lvl3pPr>
            <a:lvl4pPr marL="2285771" indent="0">
              <a:buNone/>
              <a:defRPr sz="2666" b="1"/>
            </a:lvl4pPr>
            <a:lvl5pPr marL="3047695" indent="0">
              <a:buNone/>
              <a:defRPr sz="2666" b="1"/>
            </a:lvl5pPr>
            <a:lvl6pPr marL="3809619" indent="0">
              <a:buNone/>
              <a:defRPr sz="2666" b="1"/>
            </a:lvl6pPr>
            <a:lvl7pPr marL="4571543" indent="0">
              <a:buNone/>
              <a:defRPr sz="2666" b="1"/>
            </a:lvl7pPr>
            <a:lvl8pPr marL="5333467" indent="0">
              <a:buNone/>
              <a:defRPr sz="2666" b="1"/>
            </a:lvl8pPr>
            <a:lvl9pPr marL="6095390" indent="0">
              <a:buNone/>
              <a:defRPr sz="2666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538" y="4175125"/>
            <a:ext cx="8595640" cy="6140980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6197" y="2801938"/>
            <a:ext cx="8637972" cy="1373187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61924" indent="0">
              <a:buNone/>
              <a:defRPr sz="3333" b="1"/>
            </a:lvl2pPr>
            <a:lvl3pPr marL="1523848" indent="0">
              <a:buNone/>
              <a:defRPr sz="3000" b="1"/>
            </a:lvl3pPr>
            <a:lvl4pPr marL="2285771" indent="0">
              <a:buNone/>
              <a:defRPr sz="2666" b="1"/>
            </a:lvl4pPr>
            <a:lvl5pPr marL="3047695" indent="0">
              <a:buNone/>
              <a:defRPr sz="2666" b="1"/>
            </a:lvl5pPr>
            <a:lvl6pPr marL="3809619" indent="0">
              <a:buNone/>
              <a:defRPr sz="2666" b="1"/>
            </a:lvl6pPr>
            <a:lvl7pPr marL="4571543" indent="0">
              <a:buNone/>
              <a:defRPr sz="2666" b="1"/>
            </a:lvl7pPr>
            <a:lvl8pPr marL="5333467" indent="0">
              <a:buNone/>
              <a:defRPr sz="2666" b="1"/>
            </a:lvl8pPr>
            <a:lvl9pPr marL="6095390" indent="0">
              <a:buNone/>
              <a:defRPr sz="2666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6197" y="4175125"/>
            <a:ext cx="8637972" cy="6140980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DF08-8DD1-1042-9A0B-EBC2A4F16AEE}" type="datetimeFigureOut">
              <a:rPr lang="es-ES" smtClean="0"/>
              <a:t>21/3/23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B79A-BE9F-6C4C-BD12-3F917C156C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7697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DF08-8DD1-1042-9A0B-EBC2A4F16AEE}" type="datetimeFigureOut">
              <a:rPr lang="es-ES" smtClean="0"/>
              <a:t>21/3/23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B79A-BE9F-6C4C-BD12-3F917C156C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384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DF08-8DD1-1042-9A0B-EBC2A4F16AEE}" type="datetimeFigureOut">
              <a:rPr lang="es-ES" smtClean="0"/>
              <a:t>21/3/23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B79A-BE9F-6C4C-BD12-3F917C156C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0293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8" y="762000"/>
            <a:ext cx="6553216" cy="2667000"/>
          </a:xfrm>
        </p:spPr>
        <p:txBody>
          <a:bodyPr anchor="b"/>
          <a:lstStyle>
            <a:lvl1pPr>
              <a:defRPr sz="533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7972" y="1645709"/>
            <a:ext cx="10286197" cy="8122708"/>
          </a:xfrm>
        </p:spPr>
        <p:txBody>
          <a:bodyPr/>
          <a:lstStyle>
            <a:lvl1pPr>
              <a:defRPr sz="5333"/>
            </a:lvl1pPr>
            <a:lvl2pPr>
              <a:defRPr sz="4666"/>
            </a:lvl2pPr>
            <a:lvl3pPr>
              <a:defRPr sz="4000"/>
            </a:lvl3pPr>
            <a:lvl4pPr>
              <a:defRPr sz="3333"/>
            </a:lvl4pPr>
            <a:lvl5pPr>
              <a:defRPr sz="3333"/>
            </a:lvl5pPr>
            <a:lvl6pPr>
              <a:defRPr sz="3333"/>
            </a:lvl6pPr>
            <a:lvl7pPr>
              <a:defRPr sz="3333"/>
            </a:lvl7pPr>
            <a:lvl8pPr>
              <a:defRPr sz="3333"/>
            </a:lvl8pPr>
            <a:lvl9pPr>
              <a:defRPr sz="3333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8" y="3429000"/>
            <a:ext cx="6553216" cy="6352647"/>
          </a:xfrm>
        </p:spPr>
        <p:txBody>
          <a:bodyPr/>
          <a:lstStyle>
            <a:lvl1pPr marL="0" indent="0">
              <a:buNone/>
              <a:defRPr sz="2666"/>
            </a:lvl1pPr>
            <a:lvl2pPr marL="761924" indent="0">
              <a:buNone/>
              <a:defRPr sz="2333"/>
            </a:lvl2pPr>
            <a:lvl3pPr marL="1523848" indent="0">
              <a:buNone/>
              <a:defRPr sz="2000"/>
            </a:lvl3pPr>
            <a:lvl4pPr marL="2285771" indent="0">
              <a:buNone/>
              <a:defRPr sz="1667"/>
            </a:lvl4pPr>
            <a:lvl5pPr marL="3047695" indent="0">
              <a:buNone/>
              <a:defRPr sz="1667"/>
            </a:lvl5pPr>
            <a:lvl6pPr marL="3809619" indent="0">
              <a:buNone/>
              <a:defRPr sz="1667"/>
            </a:lvl6pPr>
            <a:lvl7pPr marL="4571543" indent="0">
              <a:buNone/>
              <a:defRPr sz="1667"/>
            </a:lvl7pPr>
            <a:lvl8pPr marL="5333467" indent="0">
              <a:buNone/>
              <a:defRPr sz="1667"/>
            </a:lvl8pPr>
            <a:lvl9pPr marL="6095390" indent="0">
              <a:buNone/>
              <a:defRPr sz="1667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DF08-8DD1-1042-9A0B-EBC2A4F16AEE}" type="datetimeFigureOut">
              <a:rPr lang="es-ES" smtClean="0"/>
              <a:t>21/3/23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B79A-BE9F-6C4C-BD12-3F917C156C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6140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8" y="762000"/>
            <a:ext cx="6553216" cy="2667000"/>
          </a:xfrm>
        </p:spPr>
        <p:txBody>
          <a:bodyPr anchor="b"/>
          <a:lstStyle>
            <a:lvl1pPr>
              <a:defRPr sz="533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7972" y="1645709"/>
            <a:ext cx="10286197" cy="8122708"/>
          </a:xfrm>
        </p:spPr>
        <p:txBody>
          <a:bodyPr anchor="t"/>
          <a:lstStyle>
            <a:lvl1pPr marL="0" indent="0">
              <a:buNone/>
              <a:defRPr sz="5333"/>
            </a:lvl1pPr>
            <a:lvl2pPr marL="761924" indent="0">
              <a:buNone/>
              <a:defRPr sz="4666"/>
            </a:lvl2pPr>
            <a:lvl3pPr marL="1523848" indent="0">
              <a:buNone/>
              <a:defRPr sz="4000"/>
            </a:lvl3pPr>
            <a:lvl4pPr marL="2285771" indent="0">
              <a:buNone/>
              <a:defRPr sz="3333"/>
            </a:lvl4pPr>
            <a:lvl5pPr marL="3047695" indent="0">
              <a:buNone/>
              <a:defRPr sz="3333"/>
            </a:lvl5pPr>
            <a:lvl6pPr marL="3809619" indent="0">
              <a:buNone/>
              <a:defRPr sz="3333"/>
            </a:lvl6pPr>
            <a:lvl7pPr marL="4571543" indent="0">
              <a:buNone/>
              <a:defRPr sz="3333"/>
            </a:lvl7pPr>
            <a:lvl8pPr marL="5333467" indent="0">
              <a:buNone/>
              <a:defRPr sz="3333"/>
            </a:lvl8pPr>
            <a:lvl9pPr marL="6095390" indent="0">
              <a:buNone/>
              <a:defRPr sz="3333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8" y="3429000"/>
            <a:ext cx="6553216" cy="6352647"/>
          </a:xfrm>
        </p:spPr>
        <p:txBody>
          <a:bodyPr/>
          <a:lstStyle>
            <a:lvl1pPr marL="0" indent="0">
              <a:buNone/>
              <a:defRPr sz="2666"/>
            </a:lvl1pPr>
            <a:lvl2pPr marL="761924" indent="0">
              <a:buNone/>
              <a:defRPr sz="2333"/>
            </a:lvl2pPr>
            <a:lvl3pPr marL="1523848" indent="0">
              <a:buNone/>
              <a:defRPr sz="2000"/>
            </a:lvl3pPr>
            <a:lvl4pPr marL="2285771" indent="0">
              <a:buNone/>
              <a:defRPr sz="1667"/>
            </a:lvl4pPr>
            <a:lvl5pPr marL="3047695" indent="0">
              <a:buNone/>
              <a:defRPr sz="1667"/>
            </a:lvl5pPr>
            <a:lvl6pPr marL="3809619" indent="0">
              <a:buNone/>
              <a:defRPr sz="1667"/>
            </a:lvl6pPr>
            <a:lvl7pPr marL="4571543" indent="0">
              <a:buNone/>
              <a:defRPr sz="1667"/>
            </a:lvl7pPr>
            <a:lvl8pPr marL="5333467" indent="0">
              <a:buNone/>
              <a:defRPr sz="1667"/>
            </a:lvl8pPr>
            <a:lvl9pPr marL="6095390" indent="0">
              <a:buNone/>
              <a:defRPr sz="1667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8DF08-8DD1-1042-9A0B-EBC2A4F16AEE}" type="datetimeFigureOut">
              <a:rPr lang="es-ES" smtClean="0"/>
              <a:t>21/3/23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FB79A-BE9F-6C4C-BD12-3F917C156C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659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6891" y="608542"/>
            <a:ext cx="17524631" cy="22092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6891" y="3042708"/>
            <a:ext cx="17524631" cy="7252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6891" y="10593917"/>
            <a:ext cx="4571643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DF08-8DD1-1042-9A0B-EBC2A4F16AEE}" type="datetimeFigureOut">
              <a:rPr lang="es-ES" smtClean="0"/>
              <a:t>21/3/23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0475" y="10593917"/>
            <a:ext cx="6857464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49879" y="10593917"/>
            <a:ext cx="4571643" cy="6085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FB79A-BE9F-6C4C-BD12-3F917C156CB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977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23848" rtl="0" eaLnBrk="1" latinLnBrk="0" hangingPunct="1">
        <a:lnSpc>
          <a:spcPct val="90000"/>
        </a:lnSpc>
        <a:spcBef>
          <a:spcPct val="0"/>
        </a:spcBef>
        <a:buNone/>
        <a:defRPr sz="73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0962" indent="-380962" algn="l" defTabSz="1523848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sz="4666" kern="1200">
          <a:solidFill>
            <a:schemeClr val="tx1"/>
          </a:solidFill>
          <a:latin typeface="+mn-lt"/>
          <a:ea typeface="+mn-ea"/>
          <a:cs typeface="+mn-cs"/>
        </a:defRPr>
      </a:lvl1pPr>
      <a:lvl2pPr marL="1142886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904810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333" kern="1200">
          <a:solidFill>
            <a:schemeClr val="tx1"/>
          </a:solidFill>
          <a:latin typeface="+mn-lt"/>
          <a:ea typeface="+mn-ea"/>
          <a:cs typeface="+mn-cs"/>
        </a:defRPr>
      </a:lvl3pPr>
      <a:lvl4pPr marL="2666733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428657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4190581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952505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714429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476352" indent="-380962" algn="l" defTabSz="1523848" rtl="0" eaLnBrk="1" latinLnBrk="0" hangingPunct="1">
        <a:lnSpc>
          <a:spcPct val="90000"/>
        </a:lnSpc>
        <a:spcBef>
          <a:spcPts val="83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61924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848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771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47695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809619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571543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333467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6095390" algn="l" defTabSz="1523848" rtl="0" eaLnBrk="1" latinLnBrk="0" hangingPunct="1"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69AA2D87-4185-A442-BC6C-17B24264BDE5}"/>
              </a:ext>
            </a:extLst>
          </p:cNvPr>
          <p:cNvSpPr txBox="1"/>
          <p:nvPr/>
        </p:nvSpPr>
        <p:spPr>
          <a:xfrm>
            <a:off x="1496292" y="6961909"/>
            <a:ext cx="108896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solidFill>
                  <a:srgbClr val="0036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 de </a:t>
            </a:r>
            <a:r>
              <a:rPr lang="es-ES" sz="4400" b="1" dirty="0" err="1">
                <a:solidFill>
                  <a:srgbClr val="0036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l’ajuntament</a:t>
            </a:r>
            <a:r>
              <a:rPr lang="es-ES" sz="4400" b="1" dirty="0">
                <a:solidFill>
                  <a:srgbClr val="0036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editable</a:t>
            </a:r>
          </a:p>
        </p:txBody>
      </p:sp>
    </p:spTree>
    <p:extLst>
      <p:ext uri="{BB962C8B-B14F-4D97-AF65-F5344CB8AC3E}">
        <p14:creationId xmlns:p14="http://schemas.microsoft.com/office/powerpoint/2010/main" val="10818775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4</Words>
  <Application>Microsoft Macintosh PowerPoint</Application>
  <PresentationFormat>Personalizado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3</cp:revision>
  <dcterms:created xsi:type="dcterms:W3CDTF">2023-03-21T16:02:53Z</dcterms:created>
  <dcterms:modified xsi:type="dcterms:W3CDTF">2023-03-21T16:21:23Z</dcterms:modified>
</cp:coreProperties>
</file>