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13716000"/>
  <p:notesSz cx="6858000" cy="9144000"/>
  <p:defaultTextStyle>
    <a:defPPr>
      <a:defRPr lang="es-ES"/>
    </a:defPPr>
    <a:lvl1pPr marL="0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 snapToObjects="1">
      <p:cViewPr varScale="1">
        <p:scale>
          <a:sx n="59" d="100"/>
          <a:sy n="59" d="100"/>
        </p:scale>
        <p:origin x="1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29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81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5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18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98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05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73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7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34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79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09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07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1CF909F-FB63-6846-937C-D0D48756D5F3}"/>
              </a:ext>
            </a:extLst>
          </p:cNvPr>
          <p:cNvSpPr txBox="1"/>
          <p:nvPr/>
        </p:nvSpPr>
        <p:spPr>
          <a:xfrm>
            <a:off x="1391393" y="7914905"/>
            <a:ext cx="10889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de </a:t>
            </a:r>
            <a:r>
              <a:rPr lang="es-ES" sz="4400" b="1" dirty="0" err="1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l’ajuntament</a:t>
            </a:r>
            <a:r>
              <a:rPr lang="es-ES" sz="4400" b="1" dirty="0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editable</a:t>
            </a:r>
          </a:p>
        </p:txBody>
      </p:sp>
    </p:spTree>
    <p:extLst>
      <p:ext uri="{BB962C8B-B14F-4D97-AF65-F5344CB8AC3E}">
        <p14:creationId xmlns:p14="http://schemas.microsoft.com/office/powerpoint/2010/main" val="4174857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2023-03-21T16:09:29Z</dcterms:created>
  <dcterms:modified xsi:type="dcterms:W3CDTF">2023-03-21T16:10:46Z</dcterms:modified>
</cp:coreProperties>
</file>