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11430000"/>
  <p:notesSz cx="6858000" cy="9144000"/>
  <p:defaultTextStyle>
    <a:defPPr>
      <a:defRPr lang="es-ES"/>
    </a:defPPr>
    <a:lvl1pPr marL="0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61924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23848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85771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47695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09619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571543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33467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095390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62" d="100"/>
          <a:sy n="62" d="100"/>
        </p:scale>
        <p:origin x="26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870605"/>
            <a:ext cx="15238810" cy="3979333"/>
          </a:xfrm>
        </p:spPr>
        <p:txBody>
          <a:bodyPr anchor="b"/>
          <a:lstStyle>
            <a:lvl1pPr algn="ctr">
              <a:defRPr sz="9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6003397"/>
            <a:ext cx="15238810" cy="2759603"/>
          </a:xfrm>
        </p:spPr>
        <p:txBody>
          <a:bodyPr/>
          <a:lstStyle>
            <a:lvl1pPr marL="0" indent="0" algn="ctr">
              <a:buNone/>
              <a:defRPr sz="4000"/>
            </a:lvl1pPr>
            <a:lvl2pPr marL="761924" indent="0" algn="ctr">
              <a:buNone/>
              <a:defRPr sz="3333"/>
            </a:lvl2pPr>
            <a:lvl3pPr marL="1523848" indent="0" algn="ctr">
              <a:buNone/>
              <a:defRPr sz="3000"/>
            </a:lvl3pPr>
            <a:lvl4pPr marL="2285771" indent="0" algn="ctr">
              <a:buNone/>
              <a:defRPr sz="2666"/>
            </a:lvl4pPr>
            <a:lvl5pPr marL="3047695" indent="0" algn="ctr">
              <a:buNone/>
              <a:defRPr sz="2666"/>
            </a:lvl5pPr>
            <a:lvl6pPr marL="3809619" indent="0" algn="ctr">
              <a:buNone/>
              <a:defRPr sz="2666"/>
            </a:lvl6pPr>
            <a:lvl7pPr marL="4571543" indent="0" algn="ctr">
              <a:buNone/>
              <a:defRPr sz="2666"/>
            </a:lvl7pPr>
            <a:lvl8pPr marL="5333467" indent="0" algn="ctr">
              <a:buNone/>
              <a:defRPr sz="2666"/>
            </a:lvl8pPr>
            <a:lvl9pPr marL="6095390" indent="0" algn="ctr">
              <a:buNone/>
              <a:defRPr sz="266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78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4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608542"/>
            <a:ext cx="4381158" cy="968639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608542"/>
            <a:ext cx="12889493" cy="968639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92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66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2849564"/>
            <a:ext cx="17524631" cy="4754562"/>
          </a:xfrm>
        </p:spPr>
        <p:txBody>
          <a:bodyPr anchor="b"/>
          <a:lstStyle>
            <a:lvl1pPr>
              <a:defRPr sz="9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7649106"/>
            <a:ext cx="17524631" cy="2500312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761924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38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577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4pPr>
            <a:lvl5pPr marL="3047695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5pPr>
            <a:lvl6pPr marL="380961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6pPr>
            <a:lvl7pPr marL="457154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7pPr>
            <a:lvl8pPr marL="5333467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8pPr>
            <a:lvl9pPr marL="609539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43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3042708"/>
            <a:ext cx="8635326" cy="725223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3042708"/>
            <a:ext cx="8635326" cy="725223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27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608542"/>
            <a:ext cx="17524631" cy="22092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2801938"/>
            <a:ext cx="8595640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4175125"/>
            <a:ext cx="8595640" cy="614098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2801938"/>
            <a:ext cx="8637972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4175125"/>
            <a:ext cx="8637972" cy="614098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69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84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2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762000"/>
            <a:ext cx="6553216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1645709"/>
            <a:ext cx="10286197" cy="8122708"/>
          </a:xfrm>
        </p:spPr>
        <p:txBody>
          <a:bodyPr/>
          <a:lstStyle>
            <a:lvl1pPr>
              <a:defRPr sz="5333"/>
            </a:lvl1pPr>
            <a:lvl2pPr>
              <a:defRPr sz="4666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3429000"/>
            <a:ext cx="6553216" cy="6352647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1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762000"/>
            <a:ext cx="6553216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1645709"/>
            <a:ext cx="10286197" cy="8122708"/>
          </a:xfrm>
        </p:spPr>
        <p:txBody>
          <a:bodyPr anchor="t"/>
          <a:lstStyle>
            <a:lvl1pPr marL="0" indent="0">
              <a:buNone/>
              <a:defRPr sz="5333"/>
            </a:lvl1pPr>
            <a:lvl2pPr marL="761924" indent="0">
              <a:buNone/>
              <a:defRPr sz="4666"/>
            </a:lvl2pPr>
            <a:lvl3pPr marL="1523848" indent="0">
              <a:buNone/>
              <a:defRPr sz="4000"/>
            </a:lvl3pPr>
            <a:lvl4pPr marL="2285771" indent="0">
              <a:buNone/>
              <a:defRPr sz="3333"/>
            </a:lvl4pPr>
            <a:lvl5pPr marL="3047695" indent="0">
              <a:buNone/>
              <a:defRPr sz="3333"/>
            </a:lvl5pPr>
            <a:lvl6pPr marL="3809619" indent="0">
              <a:buNone/>
              <a:defRPr sz="3333"/>
            </a:lvl6pPr>
            <a:lvl7pPr marL="4571543" indent="0">
              <a:buNone/>
              <a:defRPr sz="3333"/>
            </a:lvl7pPr>
            <a:lvl8pPr marL="5333467" indent="0">
              <a:buNone/>
              <a:defRPr sz="3333"/>
            </a:lvl8pPr>
            <a:lvl9pPr marL="6095390" indent="0">
              <a:buNone/>
              <a:defRPr sz="333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3429000"/>
            <a:ext cx="6553216" cy="6352647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9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608542"/>
            <a:ext cx="17524631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3042708"/>
            <a:ext cx="17524631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0593917"/>
            <a:ext cx="4571643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0593917"/>
            <a:ext cx="6857464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0593917"/>
            <a:ext cx="4571643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7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3848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l" defTabSz="1523848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6" kern="1200">
          <a:solidFill>
            <a:schemeClr val="tx1"/>
          </a:solidFill>
          <a:latin typeface="+mn-lt"/>
          <a:ea typeface="+mn-ea"/>
          <a:cs typeface="+mn-cs"/>
        </a:defRPr>
      </a:lvl1pPr>
      <a:lvl2pPr marL="1142886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810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6733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8657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0581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2505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429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6352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24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8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7695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9619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1543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3467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539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9AA2D87-4185-A442-BC6C-17B24264BDE5}"/>
              </a:ext>
            </a:extLst>
          </p:cNvPr>
          <p:cNvSpPr txBox="1"/>
          <p:nvPr/>
        </p:nvSpPr>
        <p:spPr>
          <a:xfrm>
            <a:off x="4613565" y="6151419"/>
            <a:ext cx="10889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de </a:t>
            </a:r>
            <a:r>
              <a:rPr lang="es-ES" sz="4400" b="1" dirty="0" err="1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l’ajuntament</a:t>
            </a:r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editable</a:t>
            </a:r>
          </a:p>
        </p:txBody>
      </p:sp>
    </p:spTree>
    <p:extLst>
      <p:ext uri="{BB962C8B-B14F-4D97-AF65-F5344CB8AC3E}">
        <p14:creationId xmlns:p14="http://schemas.microsoft.com/office/powerpoint/2010/main" val="1081877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2023-03-21T16:02:53Z</dcterms:created>
  <dcterms:modified xsi:type="dcterms:W3CDTF">2023-03-21T16:08:57Z</dcterms:modified>
</cp:coreProperties>
</file>